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9" r:id="rId3"/>
    <p:sldId id="276" r:id="rId4"/>
    <p:sldId id="258" r:id="rId5"/>
    <p:sldId id="273" r:id="rId6"/>
    <p:sldId id="264" r:id="rId7"/>
    <p:sldId id="278" r:id="rId8"/>
    <p:sldId id="268" r:id="rId9"/>
    <p:sldId id="262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B01A78-906F-4843-A925-CBEF9BB864DD}" type="doc">
      <dgm:prSet loTypeId="urn:microsoft.com/office/officeart/2005/8/layout/vList3" loCatId="list" qsTypeId="urn:microsoft.com/office/officeart/2005/8/quickstyle/simple1#1" qsCatId="simple" csTypeId="urn:microsoft.com/office/officeart/2005/8/colors/accent1_1" csCatId="accent1" phldr="1"/>
      <dgm:spPr/>
    </dgm:pt>
    <dgm:pt modelId="{2A838AC4-CA34-4893-8B37-54ABF59B5D07}">
      <dgm:prSet phldrT="[Текст]"/>
      <dgm:spPr/>
      <dgm:t>
        <a:bodyPr/>
        <a:lstStyle/>
        <a:p>
          <a:r>
            <a:rPr lang="uk-UA" dirty="0" smtClean="0">
              <a:latin typeface="Bookman Old Style" panose="02050604050505020204" pitchFamily="18" charset="0"/>
            </a:rPr>
            <a:t>ГО «Полтавський батальйон небайдужих»</a:t>
          </a:r>
          <a:endParaRPr lang="ru-RU" dirty="0">
            <a:latin typeface="Bookman Old Style" panose="02050604050505020204" pitchFamily="18" charset="0"/>
          </a:endParaRPr>
        </a:p>
      </dgm:t>
    </dgm:pt>
    <dgm:pt modelId="{7114052E-5030-4D2B-818E-AFE2CABD65F7}" type="parTrans" cxnId="{C6C800DA-9EDD-4582-B0B2-7976EA22BEAF}">
      <dgm:prSet/>
      <dgm:spPr/>
      <dgm:t>
        <a:bodyPr/>
        <a:lstStyle/>
        <a:p>
          <a:endParaRPr lang="ru-RU"/>
        </a:p>
      </dgm:t>
    </dgm:pt>
    <dgm:pt modelId="{FB518820-55E9-4EB8-8690-8BF2DD4E36DB}" type="sibTrans" cxnId="{C6C800DA-9EDD-4582-B0B2-7976EA22BEAF}">
      <dgm:prSet/>
      <dgm:spPr/>
      <dgm:t>
        <a:bodyPr/>
        <a:lstStyle/>
        <a:p>
          <a:endParaRPr lang="ru-RU"/>
        </a:p>
      </dgm:t>
    </dgm:pt>
    <dgm:pt modelId="{A6F3CD4B-6D9D-4515-A53F-F572412E4007}">
      <dgm:prSet phldrT="[Текст]"/>
      <dgm:spPr/>
      <dgm:t>
        <a:bodyPr/>
        <a:lstStyle/>
        <a:p>
          <a:r>
            <a:rPr lang="uk-UA" dirty="0" smtClean="0">
              <a:latin typeface="Bookman Old Style" panose="02050604050505020204" pitchFamily="18" charset="0"/>
            </a:rPr>
            <a:t>Полтавська міська лікарня №1</a:t>
          </a:r>
          <a:endParaRPr lang="ru-RU" dirty="0">
            <a:latin typeface="Bookman Old Style" panose="02050604050505020204" pitchFamily="18" charset="0"/>
          </a:endParaRPr>
        </a:p>
      </dgm:t>
    </dgm:pt>
    <dgm:pt modelId="{70D55CE1-C04A-43C0-B49B-256E0E53839A}" type="parTrans" cxnId="{FEC07058-19FC-4975-AF3C-D4B6340A1503}">
      <dgm:prSet/>
      <dgm:spPr/>
      <dgm:t>
        <a:bodyPr/>
        <a:lstStyle/>
        <a:p>
          <a:endParaRPr lang="ru-RU"/>
        </a:p>
      </dgm:t>
    </dgm:pt>
    <dgm:pt modelId="{531D8203-1A5F-49BE-BC15-AAF431125811}" type="sibTrans" cxnId="{FEC07058-19FC-4975-AF3C-D4B6340A1503}">
      <dgm:prSet/>
      <dgm:spPr/>
      <dgm:t>
        <a:bodyPr/>
        <a:lstStyle/>
        <a:p>
          <a:endParaRPr lang="ru-RU"/>
        </a:p>
      </dgm:t>
    </dgm:pt>
    <dgm:pt modelId="{3DDC2FFD-4464-45D2-BE0E-103119276E9D}">
      <dgm:prSet phldrT="[Текст]"/>
      <dgm:spPr/>
      <dgm:t>
        <a:bodyPr/>
        <a:lstStyle/>
        <a:p>
          <a:r>
            <a:rPr lang="uk-UA" dirty="0" smtClean="0">
              <a:latin typeface="Bookman Old Style" panose="02050604050505020204" pitchFamily="18" charset="0"/>
            </a:rPr>
            <a:t>Полтавський обласний клінічний протитуберкульозний диспансер</a:t>
          </a:r>
          <a:endParaRPr lang="ru-RU" dirty="0">
            <a:latin typeface="Bookman Old Style" panose="02050604050505020204" pitchFamily="18" charset="0"/>
          </a:endParaRPr>
        </a:p>
      </dgm:t>
    </dgm:pt>
    <dgm:pt modelId="{5A1DF432-44EE-4430-B767-843D5582B2F9}" type="parTrans" cxnId="{5304E6B6-1337-4C46-B1EF-FF745BD1FAAA}">
      <dgm:prSet/>
      <dgm:spPr/>
      <dgm:t>
        <a:bodyPr/>
        <a:lstStyle/>
        <a:p>
          <a:endParaRPr lang="ru-RU"/>
        </a:p>
      </dgm:t>
    </dgm:pt>
    <dgm:pt modelId="{C076ECDC-10F8-43D6-B8A3-E9B9A49224FA}" type="sibTrans" cxnId="{5304E6B6-1337-4C46-B1EF-FF745BD1FAAA}">
      <dgm:prSet/>
      <dgm:spPr/>
      <dgm:t>
        <a:bodyPr/>
        <a:lstStyle/>
        <a:p>
          <a:endParaRPr lang="ru-RU"/>
        </a:p>
      </dgm:t>
    </dgm:pt>
    <dgm:pt modelId="{DCA5F063-F547-41DB-A9E0-ED5179398967}" type="pres">
      <dgm:prSet presAssocID="{B4B01A78-906F-4843-A925-CBEF9BB864DD}" presName="linearFlow" presStyleCnt="0">
        <dgm:presLayoutVars>
          <dgm:dir/>
          <dgm:resizeHandles val="exact"/>
        </dgm:presLayoutVars>
      </dgm:prSet>
      <dgm:spPr/>
    </dgm:pt>
    <dgm:pt modelId="{4DA4C4AE-9612-4AB8-A915-2C0193883FDB}" type="pres">
      <dgm:prSet presAssocID="{2A838AC4-CA34-4893-8B37-54ABF59B5D07}" presName="composite" presStyleCnt="0"/>
      <dgm:spPr/>
    </dgm:pt>
    <dgm:pt modelId="{6BAD07BC-712A-4242-A2B5-E7BDB692155F}" type="pres">
      <dgm:prSet presAssocID="{2A838AC4-CA34-4893-8B37-54ABF59B5D07}" presName="imgShp" presStyleLbl="fgImgPlace1" presStyleIdx="0" presStyleCnt="3"/>
      <dgm:spPr/>
    </dgm:pt>
    <dgm:pt modelId="{E78325FF-0FEF-44A4-8D0D-39821F4EB283}" type="pres">
      <dgm:prSet presAssocID="{2A838AC4-CA34-4893-8B37-54ABF59B5D07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F4D589-F621-4EED-8B6A-C6DE6EE1338A}" type="pres">
      <dgm:prSet presAssocID="{FB518820-55E9-4EB8-8690-8BF2DD4E36DB}" presName="spacing" presStyleCnt="0"/>
      <dgm:spPr/>
    </dgm:pt>
    <dgm:pt modelId="{FD6B0522-7266-4C79-8B0F-78B447B77F8A}" type="pres">
      <dgm:prSet presAssocID="{A6F3CD4B-6D9D-4515-A53F-F572412E4007}" presName="composite" presStyleCnt="0"/>
      <dgm:spPr/>
    </dgm:pt>
    <dgm:pt modelId="{AC4DBFA6-C6EF-448C-80EA-2C0CF8D0AD9D}" type="pres">
      <dgm:prSet presAssocID="{A6F3CD4B-6D9D-4515-A53F-F572412E4007}" presName="imgShp" presStyleLbl="fgImgPlace1" presStyleIdx="1" presStyleCnt="3"/>
      <dgm:spPr/>
    </dgm:pt>
    <dgm:pt modelId="{46031DCD-F710-4338-A206-FD0B75454B58}" type="pres">
      <dgm:prSet presAssocID="{A6F3CD4B-6D9D-4515-A53F-F572412E400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A7E801-B47F-4F70-B219-4840D2CB5319}" type="pres">
      <dgm:prSet presAssocID="{531D8203-1A5F-49BE-BC15-AAF431125811}" presName="spacing" presStyleCnt="0"/>
      <dgm:spPr/>
    </dgm:pt>
    <dgm:pt modelId="{1300E357-BB0C-445B-9631-5B5484A8D827}" type="pres">
      <dgm:prSet presAssocID="{3DDC2FFD-4464-45D2-BE0E-103119276E9D}" presName="composite" presStyleCnt="0"/>
      <dgm:spPr/>
    </dgm:pt>
    <dgm:pt modelId="{CA63BE4C-8678-4FB1-B852-FC8C22F408B1}" type="pres">
      <dgm:prSet presAssocID="{3DDC2FFD-4464-45D2-BE0E-103119276E9D}" presName="imgShp" presStyleLbl="fgImgPlace1" presStyleIdx="2" presStyleCnt="3"/>
      <dgm:spPr/>
    </dgm:pt>
    <dgm:pt modelId="{0A8EDEB9-F2E7-413F-984E-FFCD0C454F8E}" type="pres">
      <dgm:prSet presAssocID="{3DDC2FFD-4464-45D2-BE0E-103119276E9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33CBEC-2F39-4DCD-9A8F-72FAEB5F6B88}" type="presOf" srcId="{3DDC2FFD-4464-45D2-BE0E-103119276E9D}" destId="{0A8EDEB9-F2E7-413F-984E-FFCD0C454F8E}" srcOrd="0" destOrd="0" presId="urn:microsoft.com/office/officeart/2005/8/layout/vList3"/>
    <dgm:cxn modelId="{C6C800DA-9EDD-4582-B0B2-7976EA22BEAF}" srcId="{B4B01A78-906F-4843-A925-CBEF9BB864DD}" destId="{2A838AC4-CA34-4893-8B37-54ABF59B5D07}" srcOrd="0" destOrd="0" parTransId="{7114052E-5030-4D2B-818E-AFE2CABD65F7}" sibTransId="{FB518820-55E9-4EB8-8690-8BF2DD4E36DB}"/>
    <dgm:cxn modelId="{B8712534-6D73-4F8F-9803-D93CB138A312}" type="presOf" srcId="{2A838AC4-CA34-4893-8B37-54ABF59B5D07}" destId="{E78325FF-0FEF-44A4-8D0D-39821F4EB283}" srcOrd="0" destOrd="0" presId="urn:microsoft.com/office/officeart/2005/8/layout/vList3"/>
    <dgm:cxn modelId="{80875C81-4E3B-4880-B498-7E884ECE9A08}" type="presOf" srcId="{A6F3CD4B-6D9D-4515-A53F-F572412E4007}" destId="{46031DCD-F710-4338-A206-FD0B75454B58}" srcOrd="0" destOrd="0" presId="urn:microsoft.com/office/officeart/2005/8/layout/vList3"/>
    <dgm:cxn modelId="{FEC07058-19FC-4975-AF3C-D4B6340A1503}" srcId="{B4B01A78-906F-4843-A925-CBEF9BB864DD}" destId="{A6F3CD4B-6D9D-4515-A53F-F572412E4007}" srcOrd="1" destOrd="0" parTransId="{70D55CE1-C04A-43C0-B49B-256E0E53839A}" sibTransId="{531D8203-1A5F-49BE-BC15-AAF431125811}"/>
    <dgm:cxn modelId="{5304E6B6-1337-4C46-B1EF-FF745BD1FAAA}" srcId="{B4B01A78-906F-4843-A925-CBEF9BB864DD}" destId="{3DDC2FFD-4464-45D2-BE0E-103119276E9D}" srcOrd="2" destOrd="0" parTransId="{5A1DF432-44EE-4430-B767-843D5582B2F9}" sibTransId="{C076ECDC-10F8-43D6-B8A3-E9B9A49224FA}"/>
    <dgm:cxn modelId="{871A34F2-D577-4220-AD6B-0F776F6EEC8B}" type="presOf" srcId="{B4B01A78-906F-4843-A925-CBEF9BB864DD}" destId="{DCA5F063-F547-41DB-A9E0-ED5179398967}" srcOrd="0" destOrd="0" presId="urn:microsoft.com/office/officeart/2005/8/layout/vList3"/>
    <dgm:cxn modelId="{F47977D0-6B14-4389-B915-A84C6FB67F26}" type="presParOf" srcId="{DCA5F063-F547-41DB-A9E0-ED5179398967}" destId="{4DA4C4AE-9612-4AB8-A915-2C0193883FDB}" srcOrd="0" destOrd="0" presId="urn:microsoft.com/office/officeart/2005/8/layout/vList3"/>
    <dgm:cxn modelId="{4EF8DF57-2492-4F67-994C-D1EA8A194094}" type="presParOf" srcId="{4DA4C4AE-9612-4AB8-A915-2C0193883FDB}" destId="{6BAD07BC-712A-4242-A2B5-E7BDB692155F}" srcOrd="0" destOrd="0" presId="urn:microsoft.com/office/officeart/2005/8/layout/vList3"/>
    <dgm:cxn modelId="{341C6E7C-2A09-4191-8EAA-C1DD2ECEF3AB}" type="presParOf" srcId="{4DA4C4AE-9612-4AB8-A915-2C0193883FDB}" destId="{E78325FF-0FEF-44A4-8D0D-39821F4EB283}" srcOrd="1" destOrd="0" presId="urn:microsoft.com/office/officeart/2005/8/layout/vList3"/>
    <dgm:cxn modelId="{2E876A8F-1B51-4C59-8034-B594447EC6A3}" type="presParOf" srcId="{DCA5F063-F547-41DB-A9E0-ED5179398967}" destId="{35F4D589-F621-4EED-8B6A-C6DE6EE1338A}" srcOrd="1" destOrd="0" presId="urn:microsoft.com/office/officeart/2005/8/layout/vList3"/>
    <dgm:cxn modelId="{8DCCA592-CBE2-463B-A8A5-C1C1FA1DC3A8}" type="presParOf" srcId="{DCA5F063-F547-41DB-A9E0-ED5179398967}" destId="{FD6B0522-7266-4C79-8B0F-78B447B77F8A}" srcOrd="2" destOrd="0" presId="urn:microsoft.com/office/officeart/2005/8/layout/vList3"/>
    <dgm:cxn modelId="{C6E8AA1F-D20C-40A3-9A72-05126999BF17}" type="presParOf" srcId="{FD6B0522-7266-4C79-8B0F-78B447B77F8A}" destId="{AC4DBFA6-C6EF-448C-80EA-2C0CF8D0AD9D}" srcOrd="0" destOrd="0" presId="urn:microsoft.com/office/officeart/2005/8/layout/vList3"/>
    <dgm:cxn modelId="{C7164F22-E8B1-4A81-8BA1-7081A344761B}" type="presParOf" srcId="{FD6B0522-7266-4C79-8B0F-78B447B77F8A}" destId="{46031DCD-F710-4338-A206-FD0B75454B58}" srcOrd="1" destOrd="0" presId="urn:microsoft.com/office/officeart/2005/8/layout/vList3"/>
    <dgm:cxn modelId="{32E861FA-E049-45FC-B8D6-2770C6F79E95}" type="presParOf" srcId="{DCA5F063-F547-41DB-A9E0-ED5179398967}" destId="{E8A7E801-B47F-4F70-B219-4840D2CB5319}" srcOrd="3" destOrd="0" presId="urn:microsoft.com/office/officeart/2005/8/layout/vList3"/>
    <dgm:cxn modelId="{1B8F1A57-9BB1-4D63-A151-194A1798CED2}" type="presParOf" srcId="{DCA5F063-F547-41DB-A9E0-ED5179398967}" destId="{1300E357-BB0C-445B-9631-5B5484A8D827}" srcOrd="4" destOrd="0" presId="urn:microsoft.com/office/officeart/2005/8/layout/vList3"/>
    <dgm:cxn modelId="{3949A44C-5BF5-4D86-A3BB-5B4FDC7D7F74}" type="presParOf" srcId="{1300E357-BB0C-445B-9631-5B5484A8D827}" destId="{CA63BE4C-8678-4FB1-B852-FC8C22F408B1}" srcOrd="0" destOrd="0" presId="urn:microsoft.com/office/officeart/2005/8/layout/vList3"/>
    <dgm:cxn modelId="{00034BF4-634A-406B-9A5E-D7CEAF6BB3CE}" type="presParOf" srcId="{1300E357-BB0C-445B-9631-5B5484A8D827}" destId="{0A8EDEB9-F2E7-413F-984E-FFCD0C454F8E}" srcOrd="1" destOrd="0" presId="urn:microsoft.com/office/officeart/2005/8/layout/vList3"/>
  </dgm:cxnLst>
  <dgm:bg/>
  <dgm:whole/>
  <dgm:extLst>
    <a:ext uri="http://schemas.microsoft.com/office/drawing/2008/diagram"/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828B2-208C-4AA3-B259-455C6B0F918C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9FFA5-CFB8-4829-BED5-78BAFCBA11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55EB4-E61E-48CA-9E0C-51F2B57A9499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1833DB-A2D1-4839-BD95-E3F4CB43B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0FA7F-2C90-4AC1-83B7-0600CD070505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D2156-2459-4A75-A4FD-2C3134B40C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AC13E-E7F4-421D-8B9B-0ADB7F30F612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EE1C8-8572-4B46-89ED-7D87187538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3DDA4-D62C-4C3F-B0A7-E0C23D3FE068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4B13-115C-45C9-AA8E-4325F2489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BE5574-C6C7-4E2E-9E49-AE8D2A96ED0E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4EBC2-89CD-429D-946D-7084BD0F9E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9F85-0BEB-4BB5-9ACD-F64CE4BF9B5F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025A9-3055-4A9D-AB83-BFA02FCD9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CA6DE-3BCA-4757-AACB-D0A171488F03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C3BD0-A170-4466-A259-54F3C4363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9637F-D742-41A2-8327-5319F8EACC83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FC7A-1A5B-4D65-9790-CF75133FD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C6C93-AB8D-4DC0-A54D-C6AA9EE34DE1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D44C0-CBEA-4F99-9DEC-8B3EFAE294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1DDD2-96BE-47E8-A07E-0B8BE27B4C2F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376DEA-3FF9-4791-81B5-9197C5F2F1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BD0DEFD-60DD-48E5-B671-D8A17B664CAE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633228-5ADA-4303-9A69-740EDCB5BB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4213" y="620713"/>
            <a:ext cx="7704137" cy="51863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uk-UA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Реалізація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 err="1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конкурсної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200" dirty="0" err="1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пропозиції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 </a:t>
            </a:r>
            <a:endParaRPr lang="ru-RU" sz="3200" dirty="0">
              <a:solidFill>
                <a:schemeClr val="tx2">
                  <a:lumMod val="75000"/>
                </a:schemeClr>
              </a:solidFill>
              <a:latin typeface="Bookman Old Style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 err="1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програми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проекту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БО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«СВІТЛО НАДІЇ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»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endParaRPr lang="ru-RU" sz="3200" dirty="0">
              <a:solidFill>
                <a:schemeClr val="tx2">
                  <a:lumMod val="75000"/>
                </a:schemeClr>
              </a:solidFill>
              <a:latin typeface="Bookman Old Style" pitchFamily="18" charset="0"/>
              <a:cs typeface="+mn-cs"/>
            </a:endParaRPr>
          </a:p>
          <a:p>
            <a:pPr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45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«</a:t>
            </a:r>
            <a:r>
              <a:rPr lang="ru-RU" sz="4500" b="1" dirty="0" err="1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Відкрите</a:t>
            </a:r>
            <a:r>
              <a:rPr lang="ru-RU" sz="45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4500" b="1" dirty="0" err="1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суспільство</a:t>
            </a:r>
            <a:r>
              <a:rPr lang="ru-RU" sz="45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+mn-cs"/>
              </a:rPr>
              <a:t>»</a:t>
            </a:r>
          </a:p>
          <a:p>
            <a:pPr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uk-UA" sz="4500" b="1" u="sng" dirty="0">
              <a:solidFill>
                <a:srgbClr val="FF6600"/>
              </a:solidFill>
              <a:latin typeface="Bookman Old Style" pitchFamily="18" charset="0"/>
              <a:cs typeface="+mn-cs"/>
            </a:endParaRPr>
          </a:p>
          <a:p>
            <a:pPr marL="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uk-UA" sz="2200" dirty="0">
              <a:solidFill>
                <a:prstClr val="black"/>
              </a:solidFill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ChangeArrowheads="1"/>
          </p:cNvSpPr>
          <p:nvPr/>
        </p:nvSpPr>
        <p:spPr bwMode="auto">
          <a:xfrm>
            <a:off x="0" y="-44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0" y="70866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Подальша реалізація проекту</a:t>
            </a:r>
            <a:endParaRPr lang="ru-RU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2253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mtClean="0">
                <a:latin typeface="Bookman Old Style" pitchFamily="18" charset="0"/>
              </a:rPr>
              <a:t>соціальне патрулювання (включаючи гаряче харчування) із залученням соціально-відповідального бізнесу.</a:t>
            </a:r>
            <a:endParaRPr lang="ru-RU" smtClean="0">
              <a:latin typeface="Bookman Old Style" pitchFamily="18" charset="0"/>
            </a:endParaRPr>
          </a:p>
          <a:p>
            <a:r>
              <a:rPr lang="uk-UA" smtClean="0">
                <a:latin typeface="Bookman Old Style" pitchFamily="18" charset="0"/>
              </a:rPr>
              <a:t>у встановлені баки продовжується збір речей для передачі тим, хто цього потребує.</a:t>
            </a:r>
            <a:endParaRPr lang="ru-RU" smtClean="0">
              <a:latin typeface="Bookman Old Style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4213" y="3141663"/>
            <a:ext cx="7704137" cy="16192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3200" u="sng" dirty="0">
                <a:solidFill>
                  <a:srgbClr val="FF6600"/>
                </a:solidFill>
                <a:latin typeface="Bookman Old Style" pitchFamily="18" charset="0"/>
                <a:cs typeface="+mn-cs"/>
              </a:rPr>
              <a:t>Мета:</a:t>
            </a:r>
            <a:r>
              <a:rPr lang="uk-UA" sz="3200" dirty="0">
                <a:solidFill>
                  <a:srgbClr val="FF6600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2800" dirty="0" err="1">
                <a:latin typeface="Bookman Old Style" pitchFamily="18" charset="0"/>
                <a:cs typeface="+mn-cs"/>
              </a:rPr>
              <a:t>зниження</a:t>
            </a:r>
            <a:r>
              <a:rPr lang="ru-RU" sz="2800" dirty="0">
                <a:latin typeface="Bookman Old Style" pitchFamily="18" charset="0"/>
                <a:cs typeface="+mn-cs"/>
              </a:rPr>
              <a:t> росту </a:t>
            </a:r>
            <a:r>
              <a:rPr lang="ru-RU" sz="2800" dirty="0" err="1">
                <a:latin typeface="Bookman Old Style" pitchFamily="18" charset="0"/>
                <a:cs typeface="+mn-cs"/>
              </a:rPr>
              <a:t>бездомності</a:t>
            </a:r>
            <a:r>
              <a:rPr lang="ru-RU" sz="2800" dirty="0">
                <a:latin typeface="Bookman Old Style" pitchFamily="18" charset="0"/>
                <a:cs typeface="+mn-cs"/>
              </a:rPr>
              <a:t> </a:t>
            </a:r>
            <a:endParaRPr lang="ru-RU" sz="2800" dirty="0">
              <a:latin typeface="Bookman Old Style" pitchFamily="18" charset="0"/>
              <a:cs typeface="+mn-cs"/>
            </a:endParaRPr>
          </a:p>
          <a:p>
            <a:pPr marL="342900" indent="-342900" algn="just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>
                <a:latin typeface="Bookman Old Style" pitchFamily="18" charset="0"/>
                <a:cs typeface="+mn-cs"/>
              </a:rPr>
              <a:t>в </a:t>
            </a:r>
            <a:r>
              <a:rPr lang="ru-RU" sz="2800" dirty="0">
                <a:latin typeface="Bookman Old Style" pitchFamily="18" charset="0"/>
                <a:cs typeface="+mn-cs"/>
              </a:rPr>
              <a:t>м. Полтава та </a:t>
            </a:r>
            <a:r>
              <a:rPr lang="ru-RU" sz="2800" dirty="0" err="1">
                <a:latin typeface="Bookman Old Style" pitchFamily="18" charset="0"/>
                <a:cs typeface="+mn-cs"/>
              </a:rPr>
              <a:t>Полтавській</a:t>
            </a:r>
            <a:r>
              <a:rPr lang="ru-RU" sz="2800" dirty="0">
                <a:latin typeface="Bookman Old Style" pitchFamily="18" charset="0"/>
                <a:cs typeface="+mn-cs"/>
              </a:rPr>
              <a:t> </a:t>
            </a:r>
            <a:r>
              <a:rPr lang="ru-RU" sz="2800" dirty="0" err="1">
                <a:latin typeface="Bookman Old Style" pitchFamily="18" charset="0"/>
                <a:cs typeface="+mn-cs"/>
              </a:rPr>
              <a:t>області</a:t>
            </a:r>
            <a:endParaRPr lang="uk-UA" sz="3200" u="sng" dirty="0">
              <a:solidFill>
                <a:srgbClr val="FF6600"/>
              </a:solidFill>
              <a:latin typeface="Bookman Old Style" pitchFamily="18" charset="0"/>
              <a:cs typeface="+mn-cs"/>
            </a:endParaRPr>
          </a:p>
          <a:p>
            <a:pPr marL="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defRPr/>
            </a:pPr>
            <a:endParaRPr lang="uk-UA" sz="2200" dirty="0">
              <a:solidFill>
                <a:prstClr val="black"/>
              </a:solidFill>
              <a:latin typeface="Bookman Old Style" pitchFamily="18" charset="0"/>
              <a:cs typeface="+mn-cs"/>
            </a:endParaRPr>
          </a:p>
        </p:txBody>
      </p:sp>
      <p:pic>
        <p:nvPicPr>
          <p:cNvPr id="14338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25738" y="333375"/>
            <a:ext cx="36195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uk-UA" sz="3600" u="sng" smtClean="0">
                <a:solidFill>
                  <a:srgbClr val="FF6600"/>
                </a:solidFill>
                <a:latin typeface="Bookman Old Style" pitchFamily="18" charset="0"/>
              </a:rPr>
              <a:t>Термін реалізації:</a:t>
            </a:r>
            <a:br>
              <a:rPr lang="uk-UA" sz="3600" u="sng" smtClean="0">
                <a:solidFill>
                  <a:srgbClr val="FF6600"/>
                </a:solidFill>
                <a:latin typeface="Bookman Old Style" pitchFamily="18" charset="0"/>
              </a:rPr>
            </a:br>
            <a:endParaRPr lang="uk-UA" sz="32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850" y="1268413"/>
            <a:ext cx="8496300" cy="5473700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Font typeface="Arial" charset="0"/>
              <a:buNone/>
            </a:pPr>
            <a:endParaRPr lang="uk-UA" b="1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</a:pPr>
            <a:r>
              <a:rPr lang="uk-UA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Підготовчий етап</a:t>
            </a:r>
            <a:r>
              <a:rPr lang="uk-UA" sz="240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(червень-вересень 2017 р.);</a:t>
            </a:r>
          </a:p>
          <a:p>
            <a:pPr marL="0" indent="0">
              <a:lnSpc>
                <a:spcPct val="150000"/>
              </a:lnSpc>
            </a:pPr>
            <a:r>
              <a:rPr lang="uk-UA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Основний етап</a:t>
            </a:r>
            <a:r>
              <a:rPr lang="uk-UA" sz="240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(жовтень-грудень 2017 р.);</a:t>
            </a:r>
          </a:p>
          <a:p>
            <a:pPr marL="0" indent="0">
              <a:lnSpc>
                <a:spcPct val="150000"/>
              </a:lnSpc>
            </a:pPr>
            <a:r>
              <a:rPr lang="uk-UA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Завершальний етап </a:t>
            </a:r>
            <a:r>
              <a:rPr lang="uk-UA" sz="240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(грудень 2017 р.).</a:t>
            </a:r>
          </a:p>
        </p:txBody>
      </p:sp>
      <p:pic>
        <p:nvPicPr>
          <p:cNvPr id="1536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38988" y="0"/>
            <a:ext cx="1792287" cy="17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2575"/>
            <a:ext cx="8229600" cy="1143000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rgbClr val="0000FF"/>
                </a:solidFill>
              </a:rPr>
              <a:t>      </a:t>
            </a:r>
            <a:r>
              <a:rPr lang="uk-UA" sz="36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Основні досягнення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479425" y="1989138"/>
            <a:ext cx="8229600" cy="4525962"/>
          </a:xfrm>
        </p:spPr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uk-UA" u="sng" smtClean="0">
                <a:solidFill>
                  <a:srgbClr val="FF6600"/>
                </a:solidFill>
                <a:latin typeface="Bookman Old Style" pitchFamily="18" charset="0"/>
              </a:rPr>
              <a:t>Соціальне патрулювання:  </a:t>
            </a:r>
          </a:p>
          <a:p>
            <a:pPr>
              <a:buFont typeface="Courier New" pitchFamily="49" charset="0"/>
              <a:buChar char="o"/>
            </a:pPr>
            <a:endParaRPr lang="uk-UA" u="sng" smtClean="0">
              <a:solidFill>
                <a:srgbClr val="FF6600"/>
              </a:solidFill>
              <a:latin typeface="Bookman Old Style" pitchFamily="18" charset="0"/>
            </a:endParaRPr>
          </a:p>
          <a:p>
            <a:pPr>
              <a:buFontTx/>
              <a:buChar char="-"/>
            </a:pPr>
            <a:r>
              <a:rPr lang="uk-UA" smtClean="0">
                <a:latin typeface="Bookman Old Style" pitchFamily="18" charset="0"/>
              </a:rPr>
              <a:t>систематичне, щовівторка;</a:t>
            </a:r>
          </a:p>
          <a:p>
            <a:pPr>
              <a:buFontTx/>
              <a:buChar char="-"/>
            </a:pPr>
            <a:r>
              <a:rPr lang="ru-RU" smtClean="0">
                <a:latin typeface="Bookman Old Style" pitchFamily="18" charset="0"/>
              </a:rPr>
              <a:t>виявлено 106 осіб</a:t>
            </a:r>
            <a:endParaRPr lang="uk-UA" smtClean="0">
              <a:latin typeface="Bookman Old Style" pitchFamily="18" charset="0"/>
            </a:endParaRPr>
          </a:p>
          <a:p>
            <a:endParaRPr lang="ru-RU" smtClean="0"/>
          </a:p>
        </p:txBody>
      </p:sp>
      <p:pic>
        <p:nvPicPr>
          <p:cNvPr id="16387" name="Picture 2" descr="E:\це-ь-groupe-loupe-314079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282575"/>
            <a:ext cx="1425575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b="1" dirty="0">
                <a:solidFill>
                  <a:srgbClr val="0000FF"/>
                </a:solidFill>
              </a:rPr>
              <a:t> </a:t>
            </a:r>
            <a:r>
              <a:rPr lang="uk-UA" sz="3600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Основні досягнення</a:t>
            </a:r>
            <a:endParaRPr lang="ru-RU" sz="3600" dirty="0">
              <a:latin typeface="Bookman Old Style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uk-UA" u="sng" dirty="0" err="1" smtClean="0">
                <a:solidFill>
                  <a:srgbClr val="FF6600"/>
                </a:solidFill>
                <a:latin typeface="Bookman Old Style" pitchFamily="18" charset="0"/>
              </a:rPr>
              <a:t>Перенаправлення</a:t>
            </a:r>
            <a:r>
              <a:rPr lang="uk-UA" u="sng" dirty="0" smtClean="0">
                <a:solidFill>
                  <a:srgbClr val="FF6600"/>
                </a:solidFill>
                <a:latin typeface="Bookman Old Style" pitchFamily="18" charset="0"/>
              </a:rPr>
              <a:t> клієнтів:  </a:t>
            </a:r>
            <a:endParaRPr lang="uk-UA" u="sng" dirty="0">
              <a:solidFill>
                <a:srgbClr val="FF6600"/>
              </a:solidFill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uk-UA" u="sng" dirty="0">
              <a:solidFill>
                <a:srgbClr val="FF6600"/>
              </a:solidFill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>
                <a:latin typeface="Bookman Old Style" pitchFamily="18" charset="0"/>
              </a:rPr>
              <a:t>86 </a:t>
            </a:r>
            <a:r>
              <a:rPr lang="uk-UA" dirty="0">
                <a:latin typeface="Bookman Old Style" pitchFamily="18" charset="0"/>
              </a:rPr>
              <a:t>осіб направлено до закладів охорони здоров’я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uk-UA" u="sng" dirty="0" smtClean="0">
                <a:solidFill>
                  <a:srgbClr val="FF6600"/>
                </a:solidFill>
                <a:latin typeface="Bookman Old Style" pitchFamily="18" charset="0"/>
              </a:rPr>
              <a:t>Соціальний супровід:  </a:t>
            </a:r>
          </a:p>
          <a:p>
            <a:pPr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uk-UA" u="sng" dirty="0" smtClean="0">
              <a:solidFill>
                <a:srgbClr val="FF6600"/>
              </a:solidFill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uk-UA" dirty="0" smtClean="0">
                <a:latin typeface="Bookman Old Style" pitchFamily="18" charset="0"/>
              </a:rPr>
              <a:t>2 </a:t>
            </a:r>
            <a:r>
              <a:rPr lang="ru-RU" dirty="0" err="1" smtClean="0">
                <a:latin typeface="Bookman Old Style" pitchFamily="18" charset="0"/>
              </a:rPr>
              <a:t>клієнта</a:t>
            </a:r>
            <a:r>
              <a:rPr lang="ru-RU" dirty="0" smtClean="0">
                <a:latin typeface="Bookman Old Style" pitchFamily="18" charset="0"/>
              </a:rPr>
              <a:t> </a:t>
            </a:r>
            <a:r>
              <a:rPr lang="ru-RU" dirty="0">
                <a:latin typeface="Bookman Old Style" pitchFamily="18" charset="0"/>
              </a:rPr>
              <a:t>з метою </a:t>
            </a:r>
            <a:r>
              <a:rPr lang="ru-RU" dirty="0" err="1">
                <a:latin typeface="Bookman Old Style" pitchFamily="18" charset="0"/>
              </a:rPr>
              <a:t>подальшого</a:t>
            </a:r>
            <a:r>
              <a:rPr lang="ru-RU" dirty="0">
                <a:latin typeface="Bookman Old Style" pitchFamily="18" charset="0"/>
              </a:rPr>
              <a:t> </a:t>
            </a:r>
            <a:r>
              <a:rPr lang="ru-RU" dirty="0" err="1">
                <a:latin typeface="Bookman Old Style" pitchFamily="18" charset="0"/>
              </a:rPr>
              <a:t>лікування</a:t>
            </a:r>
            <a:endParaRPr lang="uk-UA" dirty="0" smtClean="0">
              <a:latin typeface="Bookman Old Style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7411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08850" y="0"/>
            <a:ext cx="1693863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Основні досягнення</a:t>
            </a:r>
            <a:endParaRPr lang="ru-RU" dirty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4356100" y="1600200"/>
            <a:ext cx="43307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uk-UA" sz="2900" smtClean="0">
                <a:latin typeface="Bookman Old Style" pitchFamily="18" charset="0"/>
                <a:cs typeface="Times New Roman" pitchFamily="18" charset="0"/>
              </a:rPr>
              <a:t>                            Виготовлення та                       розміщення 3-х котейнерів для збору вживаних речей </a:t>
            </a:r>
            <a:r>
              <a:rPr lang="en-US" sz="2900" smtClean="0">
                <a:latin typeface="Bookman Old Style" pitchFamily="18" charset="0"/>
                <a:cs typeface="Times New Roman" pitchFamily="18" charset="0"/>
              </a:rPr>
              <a:t>#</a:t>
            </a:r>
            <a:r>
              <a:rPr lang="uk-UA" sz="2900" smtClean="0">
                <a:latin typeface="Bookman Old Style" pitchFamily="18" charset="0"/>
                <a:cs typeface="Times New Roman" pitchFamily="18" charset="0"/>
              </a:rPr>
              <a:t>ОдежиНА</a:t>
            </a:r>
            <a:endParaRPr lang="ru-RU" sz="2900" smtClean="0">
              <a:latin typeface="Bookman Old Style" pitchFamily="18" charset="0"/>
              <a:cs typeface="Times New Roman" pitchFamily="18" charset="0"/>
            </a:endParaRPr>
          </a:p>
        </p:txBody>
      </p:sp>
      <p:pic>
        <p:nvPicPr>
          <p:cNvPr id="18435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133600"/>
            <a:ext cx="3289300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Інформаційна складова</a:t>
            </a:r>
            <a:endParaRPr lang="uk-UA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19458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7354888" y="-17463"/>
            <a:ext cx="1789112" cy="1441451"/>
          </a:xfrm>
        </p:spPr>
      </p:pic>
      <p:sp>
        <p:nvSpPr>
          <p:cNvPr id="5" name="Прямоугольник 4"/>
          <p:cNvSpPr/>
          <p:nvPr/>
        </p:nvSpPr>
        <p:spPr>
          <a:xfrm>
            <a:off x="457200" y="1709738"/>
            <a:ext cx="8002588" cy="3538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Tx/>
              <a:buChar char="-"/>
            </a:pPr>
            <a:r>
              <a:rPr lang="uk-UA" sz="3200">
                <a:latin typeface="Bookman Old Style" pitchFamily="18" charset="0"/>
                <a:cs typeface="Times New Roman" pitchFamily="18" charset="0"/>
              </a:rPr>
              <a:t>виготовлено та роздано візитівки;</a:t>
            </a:r>
          </a:p>
          <a:p>
            <a:pPr marL="285750" indent="-285750"/>
            <a:endParaRPr lang="uk-UA" sz="3200">
              <a:latin typeface="Bookman Old Style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3200">
                <a:latin typeface="Bookman Old Style" pitchFamily="18" charset="0"/>
                <a:cs typeface="Times New Roman" pitchFamily="18" charset="0"/>
              </a:rPr>
              <a:t>надруковано та розміщено 15 біл-бордів;</a:t>
            </a:r>
          </a:p>
          <a:p>
            <a:pPr marL="285750" indent="-285750"/>
            <a:endParaRPr lang="uk-UA" sz="3200">
              <a:latin typeface="Bookman Old Style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uk-UA" sz="3200">
                <a:latin typeface="Bookman Old Style" pitchFamily="18" charset="0"/>
                <a:cs typeface="Times New Roman" pitchFamily="18" charset="0"/>
              </a:rPr>
              <a:t>виготовлено та поширено соціальний відеоролик</a:t>
            </a:r>
            <a:endParaRPr lang="ru-RU" sz="320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Завдання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що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Bookman Old Style" panose="02050604050505020204" pitchFamily="18" charset="0"/>
              </a:rPr>
              <a:t>досягнуті</a:t>
            </a:r>
            <a:endParaRPr lang="ru-RU" dirty="0">
              <a:solidFill>
                <a:schemeClr val="tx2">
                  <a:lumMod val="75000"/>
                </a:schemeClr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Bookman Old Style" panose="02050604050505020204" pitchFamily="18" charset="0"/>
              </a:rPr>
              <a:t>підвищено</a:t>
            </a:r>
            <a:r>
              <a:rPr lang="ru-RU" dirty="0" smtClean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рівень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обізнаності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населення</a:t>
            </a:r>
            <a:r>
              <a:rPr lang="ru-RU" dirty="0">
                <a:latin typeface="Bookman Old Style" panose="02050604050505020204" pitchFamily="18" charset="0"/>
              </a:rPr>
              <a:t> м. </a:t>
            </a:r>
            <a:r>
              <a:rPr lang="ru-RU" dirty="0" err="1">
                <a:latin typeface="Bookman Old Style" panose="02050604050505020204" pitchFamily="18" charset="0"/>
              </a:rPr>
              <a:t>Полтави</a:t>
            </a:r>
            <a:r>
              <a:rPr lang="ru-RU" dirty="0">
                <a:latin typeface="Bookman Old Style" panose="02050604050505020204" pitchFamily="18" charset="0"/>
              </a:rPr>
              <a:t> та </a:t>
            </a:r>
            <a:r>
              <a:rPr lang="ru-RU" dirty="0" err="1">
                <a:latin typeface="Bookman Old Style" panose="02050604050505020204" pitchFamily="18" charset="0"/>
              </a:rPr>
              <a:t>Полтавської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області</a:t>
            </a:r>
            <a:r>
              <a:rPr lang="ru-RU" dirty="0">
                <a:latin typeface="Bookman Old Style" panose="02050604050505020204" pitchFamily="18" charset="0"/>
              </a:rPr>
              <a:t> про </a:t>
            </a:r>
            <a:r>
              <a:rPr lang="ru-RU" dirty="0" err="1">
                <a:latin typeface="Bookman Old Style" panose="02050604050505020204" pitchFamily="18" charset="0"/>
              </a:rPr>
              <a:t>явище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бездомності</a:t>
            </a:r>
            <a:r>
              <a:rPr lang="ru-RU" dirty="0">
                <a:latin typeface="Bookman Old Style" panose="02050604050505020204" pitchFamily="18" charset="0"/>
              </a:rPr>
              <a:t>;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anose="02050604050505020204" pitchFamily="18" charset="0"/>
              </a:rPr>
              <a:t>популяризовано </a:t>
            </a:r>
            <a:r>
              <a:rPr lang="ru-RU" dirty="0" err="1">
                <a:latin typeface="Bookman Old Style" panose="02050604050505020204" pitchFamily="18" charset="0"/>
              </a:rPr>
              <a:t>розвиток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загальнолюдських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цінностей</a:t>
            </a:r>
            <a:r>
              <a:rPr lang="ru-RU" dirty="0">
                <a:latin typeface="Bookman Old Style" panose="02050604050505020204" pitchFamily="18" charset="0"/>
              </a:rPr>
              <a:t>, </a:t>
            </a:r>
            <a:r>
              <a:rPr lang="ru-RU" dirty="0" err="1">
                <a:latin typeface="Bookman Old Style" panose="02050604050505020204" pitchFamily="18" charset="0"/>
              </a:rPr>
              <a:t>взаємодопомоги</a:t>
            </a:r>
            <a:r>
              <a:rPr lang="ru-RU" dirty="0">
                <a:latin typeface="Bookman Old Style" panose="02050604050505020204" pitchFamily="18" charset="0"/>
              </a:rPr>
              <a:t> у </a:t>
            </a:r>
            <a:r>
              <a:rPr lang="ru-RU" dirty="0" err="1">
                <a:latin typeface="Bookman Old Style" panose="02050604050505020204" pitchFamily="18" charset="0"/>
              </a:rPr>
              <a:t>населення</a:t>
            </a:r>
            <a:r>
              <a:rPr lang="ru-RU" dirty="0">
                <a:latin typeface="Bookman Old Style" panose="02050604050505020204" pitchFamily="18" charset="0"/>
              </a:rPr>
              <a:t> м. </a:t>
            </a:r>
            <a:r>
              <a:rPr lang="ru-RU" dirty="0" err="1">
                <a:latin typeface="Bookman Old Style" panose="02050604050505020204" pitchFamily="18" charset="0"/>
              </a:rPr>
              <a:t>Полтави</a:t>
            </a:r>
            <a:r>
              <a:rPr lang="ru-RU" dirty="0">
                <a:latin typeface="Bookman Old Style" panose="02050604050505020204" pitchFamily="18" charset="0"/>
              </a:rPr>
              <a:t> та </a:t>
            </a:r>
            <a:r>
              <a:rPr lang="ru-RU" dirty="0" err="1">
                <a:latin typeface="Bookman Old Style" panose="02050604050505020204" pitchFamily="18" charset="0"/>
              </a:rPr>
              <a:t>Полтавської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 smtClean="0">
                <a:latin typeface="Bookman Old Style" panose="02050604050505020204" pitchFamily="18" charset="0"/>
              </a:rPr>
              <a:t>області</a:t>
            </a:r>
            <a:r>
              <a:rPr lang="ru-RU" dirty="0" smtClean="0">
                <a:latin typeface="Bookman Old Style" panose="02050604050505020204" pitchFamily="18" charset="0"/>
              </a:rPr>
              <a:t>;</a:t>
            </a:r>
            <a:endParaRPr lang="ru-RU" dirty="0">
              <a:latin typeface="Bookman Old Style" panose="02050604050505020204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Bookman Old Style" panose="02050604050505020204" pitchFamily="18" charset="0"/>
              </a:rPr>
              <a:t>створено </a:t>
            </a:r>
            <a:r>
              <a:rPr lang="ru-RU" dirty="0" err="1">
                <a:latin typeface="Bookman Old Style" panose="02050604050505020204" pitchFamily="18" charset="0"/>
              </a:rPr>
              <a:t>умови</a:t>
            </a:r>
            <a:r>
              <a:rPr lang="ru-RU" dirty="0">
                <a:latin typeface="Bookman Old Style" panose="02050604050505020204" pitchFamily="18" charset="0"/>
              </a:rPr>
              <a:t> для </a:t>
            </a:r>
            <a:r>
              <a:rPr lang="ru-RU" dirty="0" err="1">
                <a:latin typeface="Bookman Old Style" panose="02050604050505020204" pitchFamily="18" charset="0"/>
              </a:rPr>
              <a:t>розвитку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соціального</a:t>
            </a:r>
            <a:r>
              <a:rPr lang="ru-RU" dirty="0">
                <a:latin typeface="Bookman Old Style" panose="02050604050505020204" pitchFamily="18" charset="0"/>
              </a:rPr>
              <a:t> </a:t>
            </a:r>
            <a:r>
              <a:rPr lang="ru-RU" dirty="0" err="1">
                <a:latin typeface="Bookman Old Style" panose="02050604050505020204" pitchFamily="18" charset="0"/>
              </a:rPr>
              <a:t>патрулювання</a:t>
            </a:r>
            <a:r>
              <a:rPr lang="ru-RU" dirty="0">
                <a:latin typeface="Bookman Old Style" panose="02050604050505020204" pitchFamily="18" charset="0"/>
              </a:rPr>
              <a:t> у м. Полтава.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20483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5463" y="188913"/>
            <a:ext cx="2124075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Bookman Old Style" pitchFamily="18" charset="0"/>
              </a:rPr>
              <a:t>Партнери:</a:t>
            </a:r>
            <a:endParaRPr lang="ru-RU" smtClean="0">
              <a:latin typeface="Bookman Old Style" pitchFamily="18" charset="0"/>
            </a:endParaRPr>
          </a:p>
        </p:txBody>
      </p:sp>
      <p:pic>
        <p:nvPicPr>
          <p:cNvPr id="21506" name="Picture 2" descr="C:\Users\412\Desktop\dep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26313" y="173038"/>
            <a:ext cx="1363662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708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154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Calibri</vt:lpstr>
      <vt:lpstr>Arial</vt:lpstr>
      <vt:lpstr>Bookman Old Style</vt:lpstr>
      <vt:lpstr>Times New Roman</vt:lpstr>
      <vt:lpstr>Courier New</vt:lpstr>
      <vt:lpstr>Тема Office</vt:lpstr>
      <vt:lpstr>Слайд 1</vt:lpstr>
      <vt:lpstr>Слайд 2</vt:lpstr>
      <vt:lpstr>Термін реалізації: </vt:lpstr>
      <vt:lpstr>      Основні досягнення</vt:lpstr>
      <vt:lpstr> Основні досягнення</vt:lpstr>
      <vt:lpstr>Основні досягнення</vt:lpstr>
      <vt:lpstr>Інформаційна складова</vt:lpstr>
      <vt:lpstr> Завдання, що досягнуті</vt:lpstr>
      <vt:lpstr>Партнери:</vt:lpstr>
      <vt:lpstr>Подальша реалізація проекту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Кристина</dc:creator>
  <cp:lastModifiedBy>WiZaRd</cp:lastModifiedBy>
  <cp:revision>102</cp:revision>
  <dcterms:created xsi:type="dcterms:W3CDTF">2015-09-30T13:56:44Z</dcterms:created>
  <dcterms:modified xsi:type="dcterms:W3CDTF">2018-03-20T14:23:22Z</dcterms:modified>
</cp:coreProperties>
</file>